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0" r:id="rId4"/>
  </p:sldMasterIdLst>
  <p:notesMasterIdLst>
    <p:notesMasterId r:id="rId17"/>
  </p:notesMasterIdLst>
  <p:sldIdLst>
    <p:sldId id="539" r:id="rId5"/>
    <p:sldId id="564" r:id="rId6"/>
    <p:sldId id="557" r:id="rId7"/>
    <p:sldId id="257" r:id="rId8"/>
    <p:sldId id="558" r:id="rId9"/>
    <p:sldId id="547" r:id="rId10"/>
    <p:sldId id="560" r:id="rId11"/>
    <p:sldId id="563" r:id="rId12"/>
    <p:sldId id="562" r:id="rId13"/>
    <p:sldId id="561" r:id="rId14"/>
    <p:sldId id="256" r:id="rId15"/>
    <p:sldId id="5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B2DD8-12DA-436B-A88F-7DBC5FC1DB00}" v="22" dt="2023-11-09T18:00:01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3725" autoAdjust="0"/>
  </p:normalViewPr>
  <p:slideViewPr>
    <p:cSldViewPr snapToGrid="0">
      <p:cViewPr varScale="1">
        <p:scale>
          <a:sx n="83" d="100"/>
          <a:sy n="83" d="100"/>
        </p:scale>
        <p:origin x="45" y="729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mbrea Vance" userId="ecb48a73-cdaa-430a-bfde-0971a49cd6d2" providerId="ADAL" clId="{338B2DD8-12DA-436B-A88F-7DBC5FC1DB00}"/>
    <pc:docChg chg="custSel delSld modSld">
      <pc:chgData name="Kaimbrea Vance" userId="ecb48a73-cdaa-430a-bfde-0971a49cd6d2" providerId="ADAL" clId="{338B2DD8-12DA-436B-A88F-7DBC5FC1DB00}" dt="2023-11-09T18:00:01.141" v="138" actId="20577"/>
      <pc:docMkLst>
        <pc:docMk/>
      </pc:docMkLst>
      <pc:sldChg chg="modSp">
        <pc:chgData name="Kaimbrea Vance" userId="ecb48a73-cdaa-430a-bfde-0971a49cd6d2" providerId="ADAL" clId="{338B2DD8-12DA-436B-A88F-7DBC5FC1DB00}" dt="2023-11-09T18:00:01.141" v="138" actId="20577"/>
        <pc:sldMkLst>
          <pc:docMk/>
          <pc:sldMk cId="901401576" sldId="539"/>
        </pc:sldMkLst>
        <pc:spChg chg="mod">
          <ac:chgData name="Kaimbrea Vance" userId="ecb48a73-cdaa-430a-bfde-0971a49cd6d2" providerId="ADAL" clId="{338B2DD8-12DA-436B-A88F-7DBC5FC1DB00}" dt="2023-11-09T18:00:01.141" v="138" actId="20577"/>
          <ac:spMkLst>
            <pc:docMk/>
            <pc:sldMk cId="901401576" sldId="539"/>
            <ac:spMk id="20" creationId="{35E6FB68-BA70-4F6F-9874-1F349422D895}"/>
          </ac:spMkLst>
        </pc:spChg>
      </pc:sldChg>
      <pc:sldChg chg="del">
        <pc:chgData name="Kaimbrea Vance" userId="ecb48a73-cdaa-430a-bfde-0971a49cd6d2" providerId="ADAL" clId="{338B2DD8-12DA-436B-A88F-7DBC5FC1DB00}" dt="2023-10-31T02:24:28.074" v="108" actId="2696"/>
        <pc:sldMkLst>
          <pc:docMk/>
          <pc:sldMk cId="1310275017" sldId="540"/>
        </pc:sldMkLst>
      </pc:sldChg>
      <pc:sldChg chg="del">
        <pc:chgData name="Kaimbrea Vance" userId="ecb48a73-cdaa-430a-bfde-0971a49cd6d2" providerId="ADAL" clId="{338B2DD8-12DA-436B-A88F-7DBC5FC1DB00}" dt="2023-10-31T02:23:57.672" v="103" actId="2696"/>
        <pc:sldMkLst>
          <pc:docMk/>
          <pc:sldMk cId="1240846711" sldId="543"/>
        </pc:sldMkLst>
      </pc:sldChg>
      <pc:sldChg chg="del">
        <pc:chgData name="Kaimbrea Vance" userId="ecb48a73-cdaa-430a-bfde-0971a49cd6d2" providerId="ADAL" clId="{338B2DD8-12DA-436B-A88F-7DBC5FC1DB00}" dt="2023-10-31T02:24:31.332" v="109" actId="2696"/>
        <pc:sldMkLst>
          <pc:docMk/>
          <pc:sldMk cId="3872894961" sldId="549"/>
        </pc:sldMkLst>
      </pc:sldChg>
      <pc:sldChg chg="del">
        <pc:chgData name="Kaimbrea Vance" userId="ecb48a73-cdaa-430a-bfde-0971a49cd6d2" providerId="ADAL" clId="{338B2DD8-12DA-436B-A88F-7DBC5FC1DB00}" dt="2023-10-31T02:24:07.924" v="104" actId="2696"/>
        <pc:sldMkLst>
          <pc:docMk/>
          <pc:sldMk cId="1682303314" sldId="553"/>
        </pc:sldMkLst>
      </pc:sldChg>
      <pc:sldChg chg="del">
        <pc:chgData name="Kaimbrea Vance" userId="ecb48a73-cdaa-430a-bfde-0971a49cd6d2" providerId="ADAL" clId="{338B2DD8-12DA-436B-A88F-7DBC5FC1DB00}" dt="2023-10-31T02:24:11.769" v="105" actId="2696"/>
        <pc:sldMkLst>
          <pc:docMk/>
          <pc:sldMk cId="1650748076" sldId="554"/>
        </pc:sldMkLst>
      </pc:sldChg>
      <pc:sldChg chg="del">
        <pc:chgData name="Kaimbrea Vance" userId="ecb48a73-cdaa-430a-bfde-0971a49cd6d2" providerId="ADAL" clId="{338B2DD8-12DA-436B-A88F-7DBC5FC1DB00}" dt="2023-10-31T02:24:15.712" v="106" actId="2696"/>
        <pc:sldMkLst>
          <pc:docMk/>
          <pc:sldMk cId="3060177673" sldId="555"/>
        </pc:sldMkLst>
      </pc:sldChg>
      <pc:sldChg chg="del">
        <pc:chgData name="Kaimbrea Vance" userId="ecb48a73-cdaa-430a-bfde-0971a49cd6d2" providerId="ADAL" clId="{338B2DD8-12DA-436B-A88F-7DBC5FC1DB00}" dt="2023-10-31T02:24:23.905" v="107" actId="2696"/>
        <pc:sldMkLst>
          <pc:docMk/>
          <pc:sldMk cId="3910041152" sldId="556"/>
        </pc:sldMkLst>
      </pc:sldChg>
      <pc:sldChg chg="addSp delSp modSp mod">
        <pc:chgData name="Kaimbrea Vance" userId="ecb48a73-cdaa-430a-bfde-0971a49cd6d2" providerId="ADAL" clId="{338B2DD8-12DA-436B-A88F-7DBC5FC1DB00}" dt="2023-10-31T00:35:32.017" v="71" actId="1076"/>
        <pc:sldMkLst>
          <pc:docMk/>
          <pc:sldMk cId="1822070177" sldId="558"/>
        </pc:sldMkLst>
        <pc:spChg chg="add del mod">
          <ac:chgData name="Kaimbrea Vance" userId="ecb48a73-cdaa-430a-bfde-0971a49cd6d2" providerId="ADAL" clId="{338B2DD8-12DA-436B-A88F-7DBC5FC1DB00}" dt="2023-10-31T00:35:09.965" v="66" actId="478"/>
          <ac:spMkLst>
            <pc:docMk/>
            <pc:sldMk cId="1822070177" sldId="558"/>
            <ac:spMk id="4" creationId="{91C8F30C-2B7E-E812-EE46-0EBAA9F7C290}"/>
          </ac:spMkLst>
        </pc:spChg>
        <pc:spChg chg="add del mod">
          <ac:chgData name="Kaimbrea Vance" userId="ecb48a73-cdaa-430a-bfde-0971a49cd6d2" providerId="ADAL" clId="{338B2DD8-12DA-436B-A88F-7DBC5FC1DB00}" dt="2023-10-31T00:35:19.242" v="70" actId="478"/>
          <ac:spMkLst>
            <pc:docMk/>
            <pc:sldMk cId="1822070177" sldId="558"/>
            <ac:spMk id="8" creationId="{CC85D49A-605F-CE30-0027-3A922DFC2DB0}"/>
          </ac:spMkLst>
        </pc:spChg>
        <pc:picChg chg="mod">
          <ac:chgData name="Kaimbrea Vance" userId="ecb48a73-cdaa-430a-bfde-0971a49cd6d2" providerId="ADAL" clId="{338B2DD8-12DA-436B-A88F-7DBC5FC1DB00}" dt="2023-10-31T00:35:32.017" v="71" actId="1076"/>
          <ac:picMkLst>
            <pc:docMk/>
            <pc:sldMk cId="1822070177" sldId="558"/>
            <ac:picMk id="7" creationId="{7D7C046D-5DB4-D44F-0984-85ABF19443A3}"/>
          </ac:picMkLst>
        </pc:picChg>
        <pc:picChg chg="del mod">
          <ac:chgData name="Kaimbrea Vance" userId="ecb48a73-cdaa-430a-bfde-0971a49cd6d2" providerId="ADAL" clId="{338B2DD8-12DA-436B-A88F-7DBC5FC1DB00}" dt="2023-10-31T00:35:04.862" v="64" actId="478"/>
          <ac:picMkLst>
            <pc:docMk/>
            <pc:sldMk cId="1822070177" sldId="558"/>
            <ac:picMk id="10" creationId="{E7D4F42E-FC10-4897-B233-22F58F00B850}"/>
          </ac:picMkLst>
        </pc:picChg>
        <pc:picChg chg="del mod">
          <ac:chgData name="Kaimbrea Vance" userId="ecb48a73-cdaa-430a-bfde-0971a49cd6d2" providerId="ADAL" clId="{338B2DD8-12DA-436B-A88F-7DBC5FC1DB00}" dt="2023-10-31T00:35:13.184" v="68" actId="478"/>
          <ac:picMkLst>
            <pc:docMk/>
            <pc:sldMk cId="1822070177" sldId="558"/>
            <ac:picMk id="12" creationId="{E36C0D92-B4CD-4560-A77C-BEAFB12733DE}"/>
          </ac:picMkLst>
        </pc:picChg>
      </pc:sldChg>
      <pc:sldChg chg="addSp modSp mod">
        <pc:chgData name="Kaimbrea Vance" userId="ecb48a73-cdaa-430a-bfde-0971a49cd6d2" providerId="ADAL" clId="{338B2DD8-12DA-436B-A88F-7DBC5FC1DB00}" dt="2023-10-31T02:18:25.195" v="102" actId="1076"/>
        <pc:sldMkLst>
          <pc:docMk/>
          <pc:sldMk cId="3429832120" sldId="560"/>
        </pc:sldMkLst>
        <pc:spChg chg="mod">
          <ac:chgData name="Kaimbrea Vance" userId="ecb48a73-cdaa-430a-bfde-0971a49cd6d2" providerId="ADAL" clId="{338B2DD8-12DA-436B-A88F-7DBC5FC1DB00}" dt="2023-10-31T00:02:02.302" v="58" actId="255"/>
          <ac:spMkLst>
            <pc:docMk/>
            <pc:sldMk cId="3429832120" sldId="560"/>
            <ac:spMk id="2" creationId="{13393C99-3405-401F-845E-319BF90316CA}"/>
          </ac:spMkLst>
        </pc:spChg>
        <pc:picChg chg="add mod">
          <ac:chgData name="Kaimbrea Vance" userId="ecb48a73-cdaa-430a-bfde-0971a49cd6d2" providerId="ADAL" clId="{338B2DD8-12DA-436B-A88F-7DBC5FC1DB00}" dt="2023-10-31T02:18:25.195" v="102" actId="1076"/>
          <ac:picMkLst>
            <pc:docMk/>
            <pc:sldMk cId="3429832120" sldId="560"/>
            <ac:picMk id="4" creationId="{1800582D-7079-D562-0AB5-C311FE244E9C}"/>
          </ac:picMkLst>
        </pc:picChg>
      </pc:sldChg>
      <pc:sldChg chg="modSp mod">
        <pc:chgData name="Kaimbrea Vance" userId="ecb48a73-cdaa-430a-bfde-0971a49cd6d2" providerId="ADAL" clId="{338B2DD8-12DA-436B-A88F-7DBC5FC1DB00}" dt="2023-10-31T00:49:52.401" v="91" actId="1076"/>
        <pc:sldMkLst>
          <pc:docMk/>
          <pc:sldMk cId="3331187841" sldId="561"/>
        </pc:sldMkLst>
        <pc:picChg chg="mod">
          <ac:chgData name="Kaimbrea Vance" userId="ecb48a73-cdaa-430a-bfde-0971a49cd6d2" providerId="ADAL" clId="{338B2DD8-12DA-436B-A88F-7DBC5FC1DB00}" dt="2023-10-31T00:49:52.401" v="91" actId="1076"/>
          <ac:picMkLst>
            <pc:docMk/>
            <pc:sldMk cId="3331187841" sldId="561"/>
            <ac:picMk id="4" creationId="{F5946BBA-448A-0A33-524C-2CD91CAA5D09}"/>
          </ac:picMkLst>
        </pc:picChg>
      </pc:sldChg>
      <pc:sldChg chg="modSp mod">
        <pc:chgData name="Kaimbrea Vance" userId="ecb48a73-cdaa-430a-bfde-0971a49cd6d2" providerId="ADAL" clId="{338B2DD8-12DA-436B-A88F-7DBC5FC1DB00}" dt="2023-10-31T00:58:22.073" v="93" actId="1076"/>
        <pc:sldMkLst>
          <pc:docMk/>
          <pc:sldMk cId="2498820983" sldId="562"/>
        </pc:sldMkLst>
        <pc:picChg chg="mod">
          <ac:chgData name="Kaimbrea Vance" userId="ecb48a73-cdaa-430a-bfde-0971a49cd6d2" providerId="ADAL" clId="{338B2DD8-12DA-436B-A88F-7DBC5FC1DB00}" dt="2023-10-31T00:58:22.073" v="93" actId="1076"/>
          <ac:picMkLst>
            <pc:docMk/>
            <pc:sldMk cId="2498820983" sldId="562"/>
            <ac:picMk id="4" creationId="{49513FAF-4C15-9F73-B43A-C63291060F32}"/>
          </ac:picMkLst>
        </pc:picChg>
      </pc:sldChg>
      <pc:sldChg chg="modSp mod">
        <pc:chgData name="Kaimbrea Vance" userId="ecb48a73-cdaa-430a-bfde-0971a49cd6d2" providerId="ADAL" clId="{338B2DD8-12DA-436B-A88F-7DBC5FC1DB00}" dt="2023-10-31T00:58:30.707" v="94" actId="1076"/>
        <pc:sldMkLst>
          <pc:docMk/>
          <pc:sldMk cId="797611861" sldId="563"/>
        </pc:sldMkLst>
        <pc:picChg chg="mod">
          <ac:chgData name="Kaimbrea Vance" userId="ecb48a73-cdaa-430a-bfde-0971a49cd6d2" providerId="ADAL" clId="{338B2DD8-12DA-436B-A88F-7DBC5FC1DB00}" dt="2023-10-31T00:58:30.707" v="94" actId="1076"/>
          <ac:picMkLst>
            <pc:docMk/>
            <pc:sldMk cId="797611861" sldId="563"/>
            <ac:picMk id="4" creationId="{845E61BF-5DFB-B6E5-A957-4C5F6CAD190B}"/>
          </ac:picMkLst>
        </pc:picChg>
      </pc:sldChg>
      <pc:sldChg chg="modSp mod">
        <pc:chgData name="Kaimbrea Vance" userId="ecb48a73-cdaa-430a-bfde-0971a49cd6d2" providerId="ADAL" clId="{338B2DD8-12DA-436B-A88F-7DBC5FC1DB00}" dt="2023-10-31T18:11:36.137" v="117" actId="255"/>
        <pc:sldMkLst>
          <pc:docMk/>
          <pc:sldMk cId="3514128321" sldId="564"/>
        </pc:sldMkLst>
        <pc:spChg chg="mod">
          <ac:chgData name="Kaimbrea Vance" userId="ecb48a73-cdaa-430a-bfde-0971a49cd6d2" providerId="ADAL" clId="{338B2DD8-12DA-436B-A88F-7DBC5FC1DB00}" dt="2023-10-31T18:11:36.137" v="117" actId="255"/>
          <ac:spMkLst>
            <pc:docMk/>
            <pc:sldMk cId="3514128321" sldId="564"/>
            <ac:spMk id="2" creationId="{13393C99-3405-401F-845E-319BF90316CA}"/>
          </ac:spMkLst>
        </pc:spChg>
        <pc:picChg chg="mod">
          <ac:chgData name="Kaimbrea Vance" userId="ecb48a73-cdaa-430a-bfde-0971a49cd6d2" providerId="ADAL" clId="{338B2DD8-12DA-436B-A88F-7DBC5FC1DB00}" dt="2023-10-31T02:16:58.229" v="98" actId="14100"/>
          <ac:picMkLst>
            <pc:docMk/>
            <pc:sldMk cId="3514128321" sldId="564"/>
            <ac:picMk id="4" creationId="{859EBE35-9BE1-B058-E5A3-F5444A7B7967}"/>
          </ac:picMkLst>
        </pc:picChg>
      </pc:sldChg>
      <pc:sldMasterChg chg="delSldLayout">
        <pc:chgData name="Kaimbrea Vance" userId="ecb48a73-cdaa-430a-bfde-0971a49cd6d2" providerId="ADAL" clId="{338B2DD8-12DA-436B-A88F-7DBC5FC1DB00}" dt="2023-10-31T02:24:31.332" v="109" actId="2696"/>
        <pc:sldMasterMkLst>
          <pc:docMk/>
          <pc:sldMasterMk cId="3430468600" sldId="2147483810"/>
        </pc:sldMasterMkLst>
        <pc:sldLayoutChg chg="del">
          <pc:chgData name="Kaimbrea Vance" userId="ecb48a73-cdaa-430a-bfde-0971a49cd6d2" providerId="ADAL" clId="{338B2DD8-12DA-436B-A88F-7DBC5FC1DB00}" dt="2023-10-31T02:23:57.672" v="103" actId="2696"/>
          <pc:sldLayoutMkLst>
            <pc:docMk/>
            <pc:sldMasterMk cId="3430468600" sldId="2147483810"/>
            <pc:sldLayoutMk cId="3206390139" sldId="2147483832"/>
          </pc:sldLayoutMkLst>
        </pc:sldLayoutChg>
        <pc:sldLayoutChg chg="del">
          <pc:chgData name="Kaimbrea Vance" userId="ecb48a73-cdaa-430a-bfde-0971a49cd6d2" providerId="ADAL" clId="{338B2DD8-12DA-436B-A88F-7DBC5FC1DB00}" dt="2023-10-31T02:24:07.924" v="104" actId="2696"/>
          <pc:sldLayoutMkLst>
            <pc:docMk/>
            <pc:sldMasterMk cId="3430468600" sldId="2147483810"/>
            <pc:sldLayoutMk cId="2029585662" sldId="2147483833"/>
          </pc:sldLayoutMkLst>
        </pc:sldLayoutChg>
        <pc:sldLayoutChg chg="del">
          <pc:chgData name="Kaimbrea Vance" userId="ecb48a73-cdaa-430a-bfde-0971a49cd6d2" providerId="ADAL" clId="{338B2DD8-12DA-436B-A88F-7DBC5FC1DB00}" dt="2023-10-31T02:24:11.769" v="105" actId="2696"/>
          <pc:sldLayoutMkLst>
            <pc:docMk/>
            <pc:sldMasterMk cId="3430468600" sldId="2147483810"/>
            <pc:sldLayoutMk cId="1599726413" sldId="2147483834"/>
          </pc:sldLayoutMkLst>
        </pc:sldLayoutChg>
        <pc:sldLayoutChg chg="del">
          <pc:chgData name="Kaimbrea Vance" userId="ecb48a73-cdaa-430a-bfde-0971a49cd6d2" providerId="ADAL" clId="{338B2DD8-12DA-436B-A88F-7DBC5FC1DB00}" dt="2023-10-31T02:24:15.712" v="106" actId="2696"/>
          <pc:sldLayoutMkLst>
            <pc:docMk/>
            <pc:sldMasterMk cId="3430468600" sldId="2147483810"/>
            <pc:sldLayoutMk cId="358281021" sldId="2147483835"/>
          </pc:sldLayoutMkLst>
        </pc:sldLayoutChg>
        <pc:sldLayoutChg chg="del">
          <pc:chgData name="Kaimbrea Vance" userId="ecb48a73-cdaa-430a-bfde-0971a49cd6d2" providerId="ADAL" clId="{338B2DD8-12DA-436B-A88F-7DBC5FC1DB00}" dt="2023-10-31T02:24:23.905" v="107" actId="2696"/>
          <pc:sldLayoutMkLst>
            <pc:docMk/>
            <pc:sldMasterMk cId="3430468600" sldId="2147483810"/>
            <pc:sldLayoutMk cId="2662103189" sldId="2147483836"/>
          </pc:sldLayoutMkLst>
        </pc:sldLayoutChg>
        <pc:sldLayoutChg chg="del">
          <pc:chgData name="Kaimbrea Vance" userId="ecb48a73-cdaa-430a-bfde-0971a49cd6d2" providerId="ADAL" clId="{338B2DD8-12DA-436B-A88F-7DBC5FC1DB00}" dt="2023-10-31T02:24:28.074" v="108" actId="2696"/>
          <pc:sldLayoutMkLst>
            <pc:docMk/>
            <pc:sldMasterMk cId="3430468600" sldId="2147483810"/>
            <pc:sldLayoutMk cId="2191734876" sldId="2147483837"/>
          </pc:sldLayoutMkLst>
        </pc:sldLayoutChg>
        <pc:sldLayoutChg chg="del">
          <pc:chgData name="Kaimbrea Vance" userId="ecb48a73-cdaa-430a-bfde-0971a49cd6d2" providerId="ADAL" clId="{338B2DD8-12DA-436B-A88F-7DBC5FC1DB00}" dt="2023-10-31T02:24:31.332" v="109" actId="2696"/>
          <pc:sldLayoutMkLst>
            <pc:docMk/>
            <pc:sldMasterMk cId="3430468600" sldId="2147483810"/>
            <pc:sldLayoutMk cId="951444119" sldId="214748383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401A8-3220-413E-B964-4A8659985F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5132925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229661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6867259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80778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9118113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966938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1837856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6866510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733765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580AE1ED-3577-4808-86BF-CCD122349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839336"/>
            <a:ext cx="4123899" cy="3475513"/>
          </a:xfrm>
        </p:spPr>
        <p:txBody>
          <a:bodyPr anchor="ctr">
            <a:normAutofit/>
          </a:bodyPr>
          <a:lstStyle>
            <a:lvl1pPr>
              <a:defRPr sz="5200"/>
            </a:lvl1pPr>
          </a:lstStyle>
          <a:p>
            <a:pPr algn="l"/>
            <a:r>
              <a:rPr lang="en-US" sz="4800" dirty="0"/>
              <a:t>Click to add title</a:t>
            </a:r>
          </a:p>
        </p:txBody>
      </p:sp>
      <p:sp>
        <p:nvSpPr>
          <p:cNvPr id="9" name="Subtitle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4570807"/>
            <a:ext cx="4123899" cy="15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952" y="754711"/>
            <a:ext cx="6099048" cy="534009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AC5ABB9-3EAC-446C-B128-CFDB09B24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ED2D7-7BC9-473D-8241-8289B5821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9C2616F-4436-4A60-BB08-54EC762C5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62001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D6F9523F-1BD5-4832-8B13-FA0BE3E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2"/>
            <a:ext cx="5998059" cy="13446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A83160D-9929-4C5C-B741-192DF7639B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93" y="1517652"/>
            <a:ext cx="1947672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D97EB8C6-CD91-4F0C-A719-5079DB8D3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15768" y="1517904"/>
            <a:ext cx="1947672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7347AC5-7F3A-4E62-AE18-744B6A756E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096" y="3800858"/>
            <a:ext cx="3895344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CC904223-D55A-40A9-AA1D-5687C89BE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970215"/>
            <a:ext cx="5998059" cy="312578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8502480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A1CC7-4419-4A64-9DC9-AE157407A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F8EC6-DD66-475C-B129-22B374F49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6FA963F-8B94-469B-B1A5-890D9134F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CD44A43-6E39-4FE6-87BB-C65CE8FC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229EB0D-B986-4E26-BDF3-305AE3233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883487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37E21EC2-9A85-4522-B6AD-3FF227CACD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" y="3593592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F9D0834-E38A-4C71-95D5-A8A2B973A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" y="756284"/>
            <a:ext cx="10698480" cy="53492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4"/>
            <a:ext cx="3749040" cy="2796945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68"/>
            <a:ext cx="3666744" cy="1616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1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1671090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0332555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1442530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4304348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742343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01653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8750898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30468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60B4E40-ED59-4DFA-97D2-04570E280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Outreach on the Streets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35E6FB68-BA70-4F6F-9874-1F349422D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3137" y="4588329"/>
            <a:ext cx="3571163" cy="16215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cap="all">
                <a:solidFill>
                  <a:schemeClr val="tx2">
                    <a:lumMod val="40000"/>
                    <a:lumOff val="60000"/>
                  </a:schemeClr>
                </a:solidFill>
              </a:rPr>
              <a:t>Kaimbrea Vance </a:t>
            </a:r>
            <a:r>
              <a:rPr lang="en-US" sz="1800" cap="al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(PIC) , Jenny Neal (CORE), Castro Masaniai (IHS), Austin Ajimura &amp; Dr. Teresa Schiff-Elfalan(HOME Project)</a:t>
            </a:r>
          </a:p>
        </p:txBody>
      </p:sp>
      <p:sp>
        <p:nvSpPr>
          <p:cNvPr id="46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AC24423-E635-494B-9CD9-DF28FD91BE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/>
          <a:srcRect l="12114" r="24238"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737" y="1546225"/>
            <a:ext cx="4565650" cy="198509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Dr. Teresa Schiff-Elfalan</a:t>
            </a:r>
            <a:br>
              <a:rPr lang="en-US" sz="4000" dirty="0"/>
            </a:br>
            <a:r>
              <a:rPr lang="en-US" sz="3100" dirty="0"/>
              <a:t>HOME Project</a:t>
            </a:r>
            <a:br>
              <a:rPr lang="en-US" sz="3100" dirty="0"/>
            </a:br>
            <a:r>
              <a:rPr lang="en-US" sz="3100" dirty="0"/>
              <a:t>Medical Director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46BBA-448A-0A33-524C-2CD91CAA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05" y="274320"/>
            <a:ext cx="4765548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8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F764D8E-8D44-4B0E-A17E-DF05833AC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1906" y="1507332"/>
            <a:ext cx="4950619" cy="3343274"/>
          </a:xfrm>
        </p:spPr>
        <p:txBody>
          <a:bodyPr anchor="b" anchorCtr="0">
            <a:noAutofit/>
          </a:bodyPr>
          <a:lstStyle/>
          <a:p>
            <a:r>
              <a:rPr lang="en-US" sz="7200" dirty="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71428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F764D8E-8D44-4B0E-A17E-DF05833AC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1906" y="1507332"/>
            <a:ext cx="4950619" cy="2550318"/>
          </a:xfrm>
        </p:spPr>
        <p:txBody>
          <a:bodyPr anchor="b" anchorCtr="0">
            <a:noAutofit/>
          </a:bodyPr>
          <a:lstStyle/>
          <a:p>
            <a:r>
              <a:rPr lang="en-US" sz="7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4388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985092"/>
          </a:xfrm>
        </p:spPr>
        <p:txBody>
          <a:bodyPr>
            <a:normAutofit/>
          </a:bodyPr>
          <a:lstStyle/>
          <a:p>
            <a:r>
              <a:rPr lang="en-US" sz="4000" dirty="0"/>
              <a:t>Kaimbrea Vance</a:t>
            </a:r>
            <a:br>
              <a:rPr lang="en-US" sz="4000" dirty="0"/>
            </a:br>
            <a:r>
              <a:rPr lang="en-US" sz="2800" dirty="0"/>
              <a:t>Partners in Care</a:t>
            </a:r>
            <a:br>
              <a:rPr lang="en-US" sz="2800" dirty="0"/>
            </a:br>
            <a:r>
              <a:rPr lang="en-US" sz="2800" dirty="0"/>
              <a:t>Landlord Engagement Program</a:t>
            </a:r>
          </a:p>
        </p:txBody>
      </p:sp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859EBE35-9BE1-B058-E5A3-F5444A7B7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85" y="540773"/>
            <a:ext cx="4610700" cy="59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2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7224-7106-F218-C867-0C7C1FBF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1241266"/>
            <a:ext cx="479814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Homeless at the Ala Wai Boat Harbor in 2014 with Uncle Clarence</a:t>
            </a:r>
          </a:p>
        </p:txBody>
      </p:sp>
      <p:pic>
        <p:nvPicPr>
          <p:cNvPr id="11" name="Picture Placeholder 10" descr="A person and person standing next to a washing machine&#10;&#10;Description automatically generated">
            <a:extLst>
              <a:ext uri="{FF2B5EF4-FFF2-40B4-BE49-F238E27FC236}">
                <a16:creationId xmlns:a16="http://schemas.microsoft.com/office/drawing/2014/main" id="{6E794E47-3085-36EA-38D8-CED235EA1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898"/>
          <a:stretch/>
        </p:blipFill>
        <p:spPr>
          <a:xfrm flipH="1">
            <a:off x="1668394" y="1113063"/>
            <a:ext cx="3868976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038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Image of sliced kiwis">
            <a:extLst>
              <a:ext uri="{FF2B5EF4-FFF2-40B4-BE49-F238E27FC236}">
                <a16:creationId xmlns:a16="http://schemas.microsoft.com/office/drawing/2014/main" id="{E7D4F42E-FC10-4897-B233-22F58F00B8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/>
      </p:pic>
      <p:pic>
        <p:nvPicPr>
          <p:cNvPr id="12" name="Picture Placeholder 11" descr="Image of yellow smoothie with some fruit in the background">
            <a:extLst>
              <a:ext uri="{FF2B5EF4-FFF2-40B4-BE49-F238E27FC236}">
                <a16:creationId xmlns:a16="http://schemas.microsoft.com/office/drawing/2014/main" id="{E36C0D92-B4CD-4560-A77C-BEAFB12733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/>
        </p:blipFill>
        <p:spPr>
          <a:xfrm>
            <a:off x="2519218" y="3679461"/>
            <a:ext cx="2619472" cy="154339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386" y="2144092"/>
            <a:ext cx="3448562" cy="3078768"/>
          </a:xfrm>
        </p:spPr>
        <p:txBody>
          <a:bodyPr/>
          <a:lstStyle/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one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two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three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four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five</a:t>
            </a:r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0028" y="5421798"/>
            <a:ext cx="2595567" cy="204967"/>
          </a:xfrm>
        </p:spPr>
        <p:txBody>
          <a:bodyPr/>
          <a:lstStyle/>
          <a:p>
            <a:pPr defTabSz="306324">
              <a:spcAft>
                <a:spcPts val="600"/>
              </a:spcAft>
            </a:pPr>
            <a:r>
              <a:rPr lang="en-US" sz="67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Sample footer text</a:t>
            </a:r>
            <a:endParaRPr lang="en-US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F8004C7-0268-4B65-894B-CF74CE85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6514" y="5421798"/>
            <a:ext cx="666141" cy="204966"/>
          </a:xfrm>
        </p:spPr>
        <p:txBody>
          <a:bodyPr/>
          <a:lstStyle/>
          <a:p>
            <a:pPr defTabSz="306324">
              <a:spcAft>
                <a:spcPts val="600"/>
              </a:spcAft>
            </a:pPr>
            <a:r>
              <a:rPr lang="en-US" sz="67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3/1/20XX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4396" y="1322394"/>
            <a:ext cx="563657" cy="516241"/>
          </a:xfrm>
        </p:spPr>
        <p:txBody>
          <a:bodyPr/>
          <a:lstStyle/>
          <a:p>
            <a:pPr defTabSz="306324">
              <a:spcAft>
                <a:spcPts val="600"/>
              </a:spcAft>
            </a:pPr>
            <a:fld id="{CB1E4CB7-CB13-4810-BF18-BE31AFC64F93}" type="slidenum">
              <a:rPr lang="en-US" sz="1876" b="0" i="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306324"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7" name="Picture 6" descr="A person standing outside with a animal&#10;&#10;Description automatically generated">
            <a:extLst>
              <a:ext uri="{FF2B5EF4-FFF2-40B4-BE49-F238E27FC236}">
                <a16:creationId xmlns:a16="http://schemas.microsoft.com/office/drawing/2014/main" id="{7D7C046D-5DB4-D44F-0984-85ABF1944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0" y="1231234"/>
            <a:ext cx="3840738" cy="5069553"/>
          </a:xfrm>
          <a:prstGeom prst="rect">
            <a:avLst/>
          </a:prstGeom>
        </p:spPr>
      </p:pic>
      <p:pic>
        <p:nvPicPr>
          <p:cNvPr id="11" name="Picture 10" descr="A person sitting in a pile of clothes&#10;&#10;Description automatically generated">
            <a:extLst>
              <a:ext uri="{FF2B5EF4-FFF2-40B4-BE49-F238E27FC236}">
                <a16:creationId xmlns:a16="http://schemas.microsoft.com/office/drawing/2014/main" id="{96FF3B1D-09DF-EFF5-582C-5F576AEB6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10119" y="1900351"/>
            <a:ext cx="5069555" cy="376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0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386" y="2144092"/>
            <a:ext cx="3448562" cy="3078768"/>
          </a:xfrm>
        </p:spPr>
        <p:txBody>
          <a:bodyPr/>
          <a:lstStyle/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one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two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three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four</a:t>
            </a:r>
          </a:p>
          <a:p>
            <a:pPr defTabSz="306324">
              <a:spcBef>
                <a:spcPts val="670"/>
              </a:spcBef>
            </a:pPr>
            <a:r>
              <a:rPr lang="en-US" sz="120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Topic five</a:t>
            </a:r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A552093-9B88-4BBA-917D-614543A5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0028" y="5421798"/>
            <a:ext cx="2595567" cy="204967"/>
          </a:xfrm>
        </p:spPr>
        <p:txBody>
          <a:bodyPr/>
          <a:lstStyle/>
          <a:p>
            <a:pPr defTabSz="306324">
              <a:spcAft>
                <a:spcPts val="600"/>
              </a:spcAft>
            </a:pPr>
            <a:r>
              <a:rPr lang="en-US" sz="67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Sample footer text</a:t>
            </a:r>
            <a:endParaRPr lang="en-US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F8004C7-0268-4B65-894B-CF74CE85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6514" y="5421798"/>
            <a:ext cx="666141" cy="204966"/>
          </a:xfrm>
        </p:spPr>
        <p:txBody>
          <a:bodyPr/>
          <a:lstStyle/>
          <a:p>
            <a:pPr defTabSz="306324">
              <a:spcAft>
                <a:spcPts val="600"/>
              </a:spcAft>
            </a:pPr>
            <a:r>
              <a:rPr lang="en-US" sz="67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3/1/20XX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4396" y="1322394"/>
            <a:ext cx="563657" cy="516241"/>
          </a:xfrm>
        </p:spPr>
        <p:txBody>
          <a:bodyPr/>
          <a:lstStyle/>
          <a:p>
            <a:pPr defTabSz="306324">
              <a:spcAft>
                <a:spcPts val="600"/>
              </a:spcAft>
            </a:pPr>
            <a:fld id="{CB1E4CB7-CB13-4810-BF18-BE31AFC64F93}" type="slidenum">
              <a:rPr lang="en-US" sz="1876" b="0" i="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defTabSz="306324"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C046D-5DB4-D44F-0984-85ABF194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40256" y="862519"/>
            <a:ext cx="3551160" cy="5633884"/>
          </a:xfrm>
          <a:prstGeom prst="rect">
            <a:avLst/>
          </a:prstGeom>
        </p:spPr>
      </p:pic>
      <p:pic>
        <p:nvPicPr>
          <p:cNvPr id="6" name="Picture 5" descr="A person in a red shirt&#10;&#10;Description automatically generated">
            <a:extLst>
              <a:ext uri="{FF2B5EF4-FFF2-40B4-BE49-F238E27FC236}">
                <a16:creationId xmlns:a16="http://schemas.microsoft.com/office/drawing/2014/main" id="{EE42288E-6155-9CE4-24D1-BC4E31AC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214" y="862519"/>
            <a:ext cx="3763530" cy="56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985092"/>
          </a:xfrm>
        </p:spPr>
        <p:txBody>
          <a:bodyPr>
            <a:normAutofit fontScale="90000"/>
          </a:bodyPr>
          <a:lstStyle/>
          <a:p>
            <a:r>
              <a:rPr lang="en-US" dirty="0"/>
              <a:t>Clarence has been successfully housed for 1 year and 7 months after 23 years of homelessness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D1DB-1EA9-40AB-8379-2FFFEEA58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180" y="2508249"/>
            <a:ext cx="4336025" cy="358775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and person standing next to each other">
            <a:extLst>
              <a:ext uri="{FF2B5EF4-FFF2-40B4-BE49-F238E27FC236}">
                <a16:creationId xmlns:a16="http://schemas.microsoft.com/office/drawing/2014/main" id="{55F1F27B-BCF3-AEE9-724A-603D27AEA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1" y="175260"/>
            <a:ext cx="5115083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8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98509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Jenny Neal</a:t>
            </a:r>
            <a:br>
              <a:rPr lang="en-US" sz="4000" dirty="0"/>
            </a:br>
            <a:r>
              <a:rPr lang="en-US" sz="3100" dirty="0"/>
              <a:t>CORE</a:t>
            </a:r>
            <a:br>
              <a:rPr lang="en-US" sz="3100" dirty="0"/>
            </a:br>
            <a:r>
              <a:rPr lang="en-US" sz="3100" dirty="0"/>
              <a:t>Supervisor/Community Service Specialist</a:t>
            </a:r>
          </a:p>
        </p:txBody>
      </p:sp>
      <p:pic>
        <p:nvPicPr>
          <p:cNvPr id="4" name="Picture 3" descr="A person with a nose ring&#10;&#10;Description automatically generated">
            <a:extLst>
              <a:ext uri="{FF2B5EF4-FFF2-40B4-BE49-F238E27FC236}">
                <a16:creationId xmlns:a16="http://schemas.microsoft.com/office/drawing/2014/main" id="{1800582D-7079-D562-0AB5-C311FE244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38" y="414184"/>
            <a:ext cx="4646907" cy="60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3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701540" cy="3191510"/>
          </a:xfrm>
        </p:spPr>
        <p:txBody>
          <a:bodyPr>
            <a:normAutofit/>
          </a:bodyPr>
          <a:lstStyle/>
          <a:p>
            <a:r>
              <a:rPr lang="en-US" sz="4000" dirty="0"/>
              <a:t>Castro</a:t>
            </a:r>
            <a:r>
              <a:rPr lang="en-US" dirty="0"/>
              <a:t> Masaniai</a:t>
            </a:r>
            <a:br>
              <a:rPr lang="en-US" dirty="0"/>
            </a:br>
            <a:r>
              <a:rPr lang="en-US" sz="2800" dirty="0"/>
              <a:t>Institute of Human Services</a:t>
            </a:r>
            <a:br>
              <a:rPr lang="en-US" sz="2800" dirty="0"/>
            </a:br>
            <a:r>
              <a:rPr lang="en-US" sz="2800" dirty="0"/>
              <a:t>Outreach Program Manager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E61BF-5DFB-B6E5-A957-4C5F6CAD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351503"/>
            <a:ext cx="5004128" cy="61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1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C99-3405-401F-845E-319BF90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98509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Austin Ajimura</a:t>
            </a:r>
            <a:br>
              <a:rPr lang="en-US" sz="4000" dirty="0"/>
            </a:br>
            <a:r>
              <a:rPr lang="en-US" sz="3100" dirty="0"/>
              <a:t>HOME Project</a:t>
            </a:r>
            <a:br>
              <a:rPr lang="en-US" sz="3100" dirty="0"/>
            </a:br>
            <a:r>
              <a:rPr lang="en-US" sz="3100" dirty="0"/>
              <a:t>Director of Onboarding and Patient Advocacy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 descr="A person wearing a flower necklace&#10;&#10;Description automatically generated">
            <a:extLst>
              <a:ext uri="{FF2B5EF4-FFF2-40B4-BE49-F238E27FC236}">
                <a16:creationId xmlns:a16="http://schemas.microsoft.com/office/drawing/2014/main" id="{49513FAF-4C15-9F73-B43A-C6329106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32" y="262890"/>
            <a:ext cx="4739640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209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B19C5C-61AD-4793-BB9D-6401AD34A775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6272451-D558-4710-AF52-0EC1BD4C42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076797-8467-41BB-91A7-9AE8328A685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404</TotalTime>
  <Words>151</Words>
  <Application>Microsoft Office PowerPoint</Application>
  <PresentationFormat>Widescreen</PresentationFormat>
  <Paragraphs>30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Ion</vt:lpstr>
      <vt:lpstr>Outreach on the Streets</vt:lpstr>
      <vt:lpstr>Kaimbrea Vance Partners in Care Landlord Engagement Program</vt:lpstr>
      <vt:lpstr>Homeless at the Ala Wai Boat Harbor in 2014 with Uncle Clarence</vt:lpstr>
      <vt:lpstr>PowerPoint Presentation</vt:lpstr>
      <vt:lpstr>PowerPoint Presentation</vt:lpstr>
      <vt:lpstr>Clarence has been successfully housed for 1 year and 7 months after 23 years of homelessness</vt:lpstr>
      <vt:lpstr>Jenny Neal CORE Supervisor/Community Service Specialist</vt:lpstr>
      <vt:lpstr>Castro Masaniai Institute of Human Services Outreach Program Manager</vt:lpstr>
      <vt:lpstr>Austin Ajimura HOME Project Director of Onboarding and Patient Advocacy </vt:lpstr>
      <vt:lpstr>Dr. Teresa Schiff-Elfalan HOME Project Medical Director</vt:lpstr>
      <vt:lpstr>Questions and Answers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on the Streets</dc:title>
  <dc:creator>Kaimbrea Vance</dc:creator>
  <cp:lastModifiedBy>Kaimbrea Vance</cp:lastModifiedBy>
  <cp:revision>1</cp:revision>
  <dcterms:created xsi:type="dcterms:W3CDTF">2023-10-27T19:41:08Z</dcterms:created>
  <dcterms:modified xsi:type="dcterms:W3CDTF">2023-11-09T18:00:11Z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